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1" r:id="rId2"/>
  </p:sldMasterIdLst>
  <p:sldIdLst>
    <p:sldId id="257" r:id="rId3"/>
    <p:sldId id="258" r:id="rId4"/>
    <p:sldId id="259" r:id="rId5"/>
    <p:sldId id="260" r:id="rId6"/>
    <p:sldId id="269" r:id="rId7"/>
    <p:sldId id="271" r:id="rId8"/>
    <p:sldId id="272" r:id="rId9"/>
    <p:sldId id="261" r:id="rId10"/>
    <p:sldId id="268" r:id="rId11"/>
    <p:sldId id="262" r:id="rId12"/>
    <p:sldId id="263" r:id="rId13"/>
    <p:sldId id="265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96" d="100"/>
          <a:sy n="96" d="100"/>
        </p:scale>
        <p:origin x="764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9" y="32281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1" y="609604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6"/>
          <p:cNvGrpSpPr/>
          <p:nvPr/>
        </p:nvGrpSpPr>
        <p:grpSpPr>
          <a:xfrm>
            <a:off x="6905227" y="2963336"/>
            <a:ext cx="2236394" cy="3208867"/>
            <a:chOff x="9206969" y="2963333"/>
            <a:chExt cx="2981858" cy="3208867"/>
          </a:xfrm>
        </p:grpSpPr>
        <p:cxnSp>
          <p:nvCxnSpPr>
            <p:cNvPr id="13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1" i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2732" y="-1772817"/>
            <a:ext cx="3637713" cy="6858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9" y="5568836"/>
            <a:ext cx="1115727" cy="107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90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1" y="533400"/>
            <a:ext cx="8114109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3843867"/>
            <a:ext cx="6228158" cy="457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33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114800"/>
            <a:ext cx="6401991" cy="187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608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85800"/>
            <a:ext cx="6858001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3429000"/>
            <a:ext cx="6400800" cy="38100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301070"/>
            <a:ext cx="6400800" cy="168486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5903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3429000"/>
            <a:ext cx="6400800" cy="16974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5132981"/>
            <a:ext cx="6401993" cy="860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338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85800"/>
            <a:ext cx="6858000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60" y="3928534"/>
            <a:ext cx="6400801" cy="10498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978400"/>
            <a:ext cx="6400801" cy="1016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2085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766735"/>
            <a:ext cx="6400801" cy="12276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649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3159" y="685803"/>
            <a:ext cx="6400800" cy="3615267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622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685800"/>
            <a:ext cx="1543050" cy="45720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85800"/>
            <a:ext cx="5867400" cy="5308600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588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C82382C1-E1B8-466D-900D-A271FCB0856F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1B9C-7E93-40B9-BBFB-39D4EBFDD3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28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10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685803"/>
            <a:ext cx="6400800" cy="3615267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671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703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085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706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753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272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133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4929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261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0587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764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2006600"/>
            <a:ext cx="6400801" cy="228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7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495800"/>
            <a:ext cx="6400800" cy="14986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73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60" y="685803"/>
            <a:ext cx="3703241" cy="361526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1" y="685801"/>
            <a:ext cx="3700859" cy="361526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21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685800"/>
            <a:ext cx="34873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60" y="1270529"/>
            <a:ext cx="3703241" cy="303053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300" y="685800"/>
            <a:ext cx="349885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10" y="1262062"/>
            <a:ext cx="3696891" cy="303053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60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4487335"/>
            <a:ext cx="6400800" cy="150706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20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80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685800"/>
            <a:ext cx="2743200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60" y="685800"/>
            <a:ext cx="4457701" cy="5308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2209802"/>
            <a:ext cx="2743200" cy="20912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20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447800"/>
            <a:ext cx="4514850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60" y="914400"/>
            <a:ext cx="2460731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10" y="2777067"/>
            <a:ext cx="4516041" cy="204893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8309" y="6172203"/>
            <a:ext cx="1200150" cy="365125"/>
          </a:xfrm>
          <a:prstGeom prst="rect">
            <a:avLst/>
          </a:prstGeom>
        </p:spPr>
        <p:txBody>
          <a:bodyPr/>
          <a:lstStyle/>
          <a:p>
            <a:fld id="{124AC3ED-3DB4-490F-B423-A74417B7C30D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3159" y="6172203"/>
            <a:ext cx="565785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72400" y="5578478"/>
            <a:ext cx="856684" cy="669925"/>
          </a:xfrm>
          <a:prstGeom prst="rect">
            <a:avLst/>
          </a:prstGeom>
        </p:spPr>
        <p:txBody>
          <a:bodyPr/>
          <a:lstStyle/>
          <a:p>
            <a:fld id="{2301F8A3-5B87-4FE4-B600-54DC46DD17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54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74000">
              <a:schemeClr val="tx1"/>
            </a:gs>
            <a:gs pos="100000">
              <a:srgbClr val="F75009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963336"/>
            <a:ext cx="2236394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2732" y="-1772817"/>
            <a:ext cx="3637713" cy="6858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681839"/>
            <a:ext cx="1060390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17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CD37-FE32-4041-8B67-CCBFA0AD5A9C}" type="datetimeFigureOut">
              <a:rPr lang="fr-FR" smtClean="0"/>
              <a:pPr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4FCAC-7474-4673-B054-B4752423009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09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630809"/>
            <a:ext cx="9144000" cy="1470025"/>
          </a:xfrm>
        </p:spPr>
        <p:txBody>
          <a:bodyPr/>
          <a:lstStyle/>
          <a:p>
            <a:pPr algn="ctr"/>
            <a:r>
              <a:rPr lang="fr-FR" sz="4800" b="1" dirty="0">
                <a:solidFill>
                  <a:schemeClr val="bg1"/>
                </a:solidFill>
              </a:rPr>
              <a:t>REUNION PLENIERE </a:t>
            </a:r>
            <a:br>
              <a:rPr lang="fr-FR" sz="4800" b="1" dirty="0">
                <a:solidFill>
                  <a:schemeClr val="bg1"/>
                </a:solidFill>
              </a:rPr>
            </a:br>
            <a:br>
              <a:rPr lang="fr-FR" sz="4800" b="1" dirty="0">
                <a:solidFill>
                  <a:schemeClr val="bg1"/>
                </a:solidFill>
              </a:rPr>
            </a:br>
            <a:br>
              <a:rPr lang="fr-FR" sz="4800" b="1" dirty="0">
                <a:solidFill>
                  <a:schemeClr val="bg1"/>
                </a:solidFill>
              </a:rPr>
            </a:br>
            <a:r>
              <a:rPr lang="fr-FR" sz="4800" b="1" dirty="0">
                <a:solidFill>
                  <a:schemeClr val="bg1"/>
                </a:solidFill>
              </a:rPr>
              <a:t>CDO – CRO</a:t>
            </a:r>
            <a:br>
              <a:rPr lang="fr-FR" sz="4800" b="1" dirty="0">
                <a:solidFill>
                  <a:schemeClr val="bg1"/>
                </a:solidFill>
              </a:rPr>
            </a:br>
            <a:br>
              <a:rPr lang="fr-FR" sz="4800" b="1" dirty="0">
                <a:solidFill>
                  <a:schemeClr val="bg1"/>
                </a:solidFill>
              </a:rPr>
            </a:br>
            <a:br>
              <a:rPr lang="fr-FR" sz="4800" b="1" dirty="0">
                <a:solidFill>
                  <a:schemeClr val="bg1"/>
                </a:solidFill>
              </a:rPr>
            </a:br>
            <a:br>
              <a:rPr lang="fr-FR" sz="4800" b="1" dirty="0">
                <a:solidFill>
                  <a:schemeClr val="bg1"/>
                </a:solidFill>
              </a:rPr>
            </a:br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1/02/2019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02658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Recyclage mutualisé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350 arbitres touchés (prévisionnel 500)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Bilan mitigé (formation / bilan comptable)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 régionale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 inscrits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Niveau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Réunion de </a:t>
            </a:r>
            <a:r>
              <a:rPr lang="fr-FR" sz="3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mi-saison</a:t>
            </a:r>
            <a:endParaRPr lang="fr-F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Fédéraux / Nationaux 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Régionaux</a:t>
            </a:r>
          </a:p>
        </p:txBody>
      </p:sp>
    </p:spTree>
    <p:extLst>
      <p:ext uri="{BB962C8B-B14F-4D97-AF65-F5344CB8AC3E}">
        <p14:creationId xmlns:p14="http://schemas.microsoft.com/office/powerpoint/2010/main" val="4170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02658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Stages de perfectionnement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Observateurs sur TIC U13 Toussaint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Arbitres : soirée &amp; TIC U13 janvier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 Stagiaires Fédéraux / JPR / Potentiels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stagiaires, 3 dates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 – 91 - 92 -94 </a:t>
            </a:r>
          </a:p>
          <a:p>
            <a:endParaRPr lang="fr-FR" sz="2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 soirées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 – 95</a:t>
            </a:r>
          </a:p>
          <a:p>
            <a:endParaRPr lang="fr-FR" sz="2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Perfectionnement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77 - 92</a:t>
            </a:r>
          </a:p>
        </p:txBody>
      </p:sp>
    </p:spTree>
    <p:extLst>
      <p:ext uri="{BB962C8B-B14F-4D97-AF65-F5344CB8AC3E}">
        <p14:creationId xmlns:p14="http://schemas.microsoft.com/office/powerpoint/2010/main" val="36983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75019" y="2524115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val="4141428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75810"/>
            <a:ext cx="91440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</a:t>
            </a:r>
            <a:endParaRPr lang="fr-FR" sz="2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 sur la situation</a:t>
            </a:r>
          </a:p>
          <a:p>
            <a:endParaRPr lang="fr-FR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TIC U13 de Zone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arbitres</a:t>
            </a:r>
          </a:p>
          <a:p>
            <a:endParaRPr lang="fr-FR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CIC U14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Groupe stagiaires CDFAS et CREPS</a:t>
            </a:r>
          </a:p>
          <a:p>
            <a:endParaRPr lang="fr-FR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 potentiel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arbitres sollicités : BLONDEAU - BOURDEAUX - HAJEM – JOUGA – LIEGARD - MELLINI – SCANFF – WROBEL </a:t>
            </a:r>
          </a:p>
          <a:p>
            <a:r>
              <a:rPr lang="fr-FR" sz="25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Remplaçant : KHELIFI</a:t>
            </a:r>
          </a:p>
          <a:p>
            <a:endParaRPr lang="fr-FR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69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466344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Séminaire ERO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Weekend du 8/9 ou 29/30 juin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Trophée des As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 et 24 février</a:t>
            </a: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Perfectionnement 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CATOR et RAT 15 et 16 juin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 – 92 - 94</a:t>
            </a: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Soirée des officiels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juin à ST MAUR</a:t>
            </a: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5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786384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UNSS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et 15 février à COURCOURONNES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Camps départementaux</a:t>
            </a:r>
          </a:p>
          <a:p>
            <a:r>
              <a:rPr lang="fr-FR" sz="2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77- 91 – 92 – 94 – 95</a:t>
            </a: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Formation en soirée</a:t>
            </a:r>
          </a:p>
          <a:p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</a:t>
            </a: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Recyclage mutualisé 2019</a:t>
            </a:r>
          </a:p>
          <a:p>
            <a:r>
              <a:rPr lang="fr-FR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par CD – 2 LIFBB – 1 pré-national</a:t>
            </a:r>
          </a:p>
        </p:txBody>
      </p:sp>
    </p:spTree>
    <p:extLst>
      <p:ext uri="{BB962C8B-B14F-4D97-AF65-F5344CB8AC3E}">
        <p14:creationId xmlns:p14="http://schemas.microsoft.com/office/powerpoint/2010/main" val="99378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37160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Ordre du jour</a:t>
            </a:r>
          </a:p>
          <a:p>
            <a:endParaRPr lang="fr-FR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Ouverture par Djamel SOUDANI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Intervention de Stéphane KROEMER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Point sur la répartition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Bilan des observateurs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Bilan des actions territoriales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Perspectives</a:t>
            </a:r>
          </a:p>
        </p:txBody>
      </p:sp>
    </p:spTree>
    <p:extLst>
      <p:ext uri="{BB962C8B-B14F-4D97-AF65-F5344CB8AC3E}">
        <p14:creationId xmlns:p14="http://schemas.microsoft.com/office/powerpoint/2010/main" val="3438746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414016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OUVERTURE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2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630936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STEPHANE </a:t>
            </a:r>
          </a:p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KROEMER</a:t>
            </a: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Président de la C.F.O.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351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630936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 sur la désignation d’OTM</a:t>
            </a: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Djamel SOUDANI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94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3716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311 rencontres à désignés.</a:t>
            </a: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En région 3 rencontre non couvertes, 42% des OTM disponible le samedi soir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293 rencontres à désignés.</a:t>
            </a: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En CF, 46 rencontres non couvertes en NM3. 61% des OTM disponible samedi soir.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 Priorisation des désignations au club qui fournissent des OTM</a:t>
            </a: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11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630936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/>
            <a:endParaRPr lang="fr-FR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 sur la désignation des arbitres</a:t>
            </a: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Stéphane CHARTIER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4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29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93307" y="1518275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BILAN DES ACTIONS</a:t>
            </a:r>
          </a:p>
          <a:p>
            <a:pPr algn="ctr"/>
            <a:endParaRPr lang="fr-FR" sz="6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TERRITORIALES</a:t>
            </a:r>
          </a:p>
        </p:txBody>
      </p:sp>
    </p:spTree>
    <p:extLst>
      <p:ext uri="{BB962C8B-B14F-4D97-AF65-F5344CB8AC3E}">
        <p14:creationId xmlns:p14="http://schemas.microsoft.com/office/powerpoint/2010/main" val="1619708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753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LIFBB2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Personnalisé 1">
      <a:majorFont>
        <a:latin typeface="Futura"/>
        <a:ea typeface=""/>
        <a:cs typeface=""/>
      </a:majorFont>
      <a:minorFont>
        <a:latin typeface="Futura LT"/>
        <a:ea typeface=""/>
        <a:cs typeface="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LIFBB2" id="{5964DE46-E8BD-48A1-A9ED-79BEB1EE0FFB}" vid="{4532483F-E832-4F6D-8947-556F1A61F1E2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ThèmeLIFBB2</Template>
  <TotalTime>144</TotalTime>
  <Words>304</Words>
  <Application>Microsoft Office PowerPoint</Application>
  <PresentationFormat>Affichage à l'écran (4:3)</PresentationFormat>
  <Paragraphs>130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Futura</vt:lpstr>
      <vt:lpstr>Futura LT</vt:lpstr>
      <vt:lpstr>Wingdings 3</vt:lpstr>
      <vt:lpstr>ThèmeLIFBB2</vt:lpstr>
      <vt:lpstr>Conception personnalisée</vt:lpstr>
      <vt:lpstr>REUNION PLENIERE    CDO – CRO    1/02/2019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Sandra SV. VALLEJO</dc:creator>
  <cp:lastModifiedBy>SOUDANI DJAMEL</cp:lastModifiedBy>
  <cp:revision>16</cp:revision>
  <dcterms:created xsi:type="dcterms:W3CDTF">2018-06-27T12:04:33Z</dcterms:created>
  <dcterms:modified xsi:type="dcterms:W3CDTF">2019-02-12T20:59:51Z</dcterms:modified>
</cp:coreProperties>
</file>